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C2C61B-BB65-4377-BB1B-8C17DDF3155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0FC322-B396-4E02-80C4-DCD2436A3B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Contemporary Reflection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b="1" i="1" dirty="0"/>
              <a:t>BEYOND THE TYRANNY OF THE TEXT</a:t>
            </a:r>
            <a:endParaRPr lang="en-US" b="1" dirty="0"/>
          </a:p>
        </p:txBody>
      </p:sp>
      <p:pic>
        <p:nvPicPr>
          <p:cNvPr id="5" name="Picture 4" descr="A close-up of a church&#10;&#10;Description automatically generated">
            <a:extLst>
              <a:ext uri="{FF2B5EF4-FFF2-40B4-BE49-F238E27FC236}">
                <a16:creationId xmlns:a16="http://schemas.microsoft.com/office/drawing/2014/main" id="{5745F2FB-59CA-5245-A797-72E556178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8345D1-CDD2-6F47-B90F-AFFDBB1E5023}"/>
              </a:ext>
            </a:extLst>
          </p:cNvPr>
          <p:cNvSpPr/>
          <p:nvPr/>
        </p:nvSpPr>
        <p:spPr>
          <a:xfrm>
            <a:off x="167687" y="1981200"/>
            <a:ext cx="873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and Event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F01B44-12EE-0C47-9A1F-ED44A1D7202A}"/>
              </a:ext>
            </a:extLst>
          </p:cNvPr>
          <p:cNvSpPr txBox="1"/>
          <p:nvPr/>
        </p:nvSpPr>
        <p:spPr>
          <a:xfrm>
            <a:off x="2286000" y="3350091"/>
            <a:ext cx="4288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 | Time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ed and black background with white text&#10;&#10;Description automatically generated">
            <a:extLst>
              <a:ext uri="{FF2B5EF4-FFF2-40B4-BE49-F238E27FC236}">
                <a16:creationId xmlns:a16="http://schemas.microsoft.com/office/drawing/2014/main" id="{933D1945-F802-5340-A652-332F57007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49291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9597E-4774-E244-8339-22FA73223A4D}"/>
              </a:ext>
            </a:extLst>
          </p:cNvPr>
          <p:cNvSpPr txBox="1"/>
          <p:nvPr/>
        </p:nvSpPr>
        <p:spPr>
          <a:xfrm>
            <a:off x="381000" y="16764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and Event Title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30837-7F38-4A47-BEF7-728222B160F9}"/>
              </a:ext>
            </a:extLst>
          </p:cNvPr>
          <p:cNvSpPr txBox="1"/>
          <p:nvPr/>
        </p:nvSpPr>
        <p:spPr>
          <a:xfrm>
            <a:off x="2209800" y="2829065"/>
            <a:ext cx="4288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 | Time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1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and white background with text&#10;&#10;Description automatically generated">
            <a:extLst>
              <a:ext uri="{FF2B5EF4-FFF2-40B4-BE49-F238E27FC236}">
                <a16:creationId xmlns:a16="http://schemas.microsoft.com/office/drawing/2014/main" id="{8C0EE969-98FD-0243-8067-475D1845D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FCD1C3-4203-9E4F-9FA8-FBA5418B0A31}"/>
              </a:ext>
            </a:extLst>
          </p:cNvPr>
          <p:cNvSpPr txBox="1"/>
          <p:nvPr/>
        </p:nvSpPr>
        <p:spPr>
          <a:xfrm>
            <a:off x="2362200" y="3833118"/>
            <a:ext cx="4288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 | Time 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Location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8ED22-EB99-F944-A9E1-504050D78AB2}"/>
              </a:ext>
            </a:extLst>
          </p:cNvPr>
          <p:cNvSpPr txBox="1"/>
          <p:nvPr/>
        </p:nvSpPr>
        <p:spPr>
          <a:xfrm>
            <a:off x="838200" y="2846466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and Event 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4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169742</TotalTime>
  <Words>33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Book Antiqua</vt:lpstr>
      <vt:lpstr>Lucida Sans</vt:lpstr>
      <vt:lpstr>Wingdings</vt:lpstr>
      <vt:lpstr>Wingdings 2</vt:lpstr>
      <vt:lpstr>Wingdings 3</vt:lpstr>
      <vt:lpstr>Apex</vt:lpstr>
      <vt:lpstr>A Contemporary Reflection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Contemporary Reflection</dc:title>
  <dc:creator>user</dc:creator>
  <cp:lastModifiedBy>damon damongospel.com</cp:lastModifiedBy>
  <cp:revision>8</cp:revision>
  <dcterms:created xsi:type="dcterms:W3CDTF">2024-12-11T01:02:38Z</dcterms:created>
  <dcterms:modified xsi:type="dcterms:W3CDTF">2025-04-07T23:15:48Z</dcterms:modified>
</cp:coreProperties>
</file>